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8"/>
  </p:notesMasterIdLst>
  <p:sldIdLst>
    <p:sldId id="263" r:id="rId5"/>
    <p:sldId id="264" r:id="rId6"/>
    <p:sldId id="265" r:id="rId7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23F"/>
    <a:srgbClr val="F2B01D"/>
    <a:srgbClr val="595D72"/>
    <a:srgbClr val="BA2029"/>
    <a:srgbClr val="623978"/>
    <a:srgbClr val="EAB336"/>
    <a:srgbClr val="004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C781C-5F8F-0445-8DFF-8D3E99349A49}" v="22" dt="2025-03-17T18:12:13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1"/>
    <p:restoredTop sz="97218" autoAdjust="0"/>
  </p:normalViewPr>
  <p:slideViewPr>
    <p:cSldViewPr snapToGrid="0">
      <p:cViewPr varScale="1">
        <p:scale>
          <a:sx n="78" d="100"/>
          <a:sy n="78" d="100"/>
        </p:scale>
        <p:origin x="22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C02C8-F2F7-C04E-8E62-DA6BD575234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8868-07D6-CE40-8D8B-041C3F792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7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8868-07D6-CE40-8D8B-041C3F792D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6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1800" dirty="0">
              <a:latin typeface="Zilla Slab" pitchFamily="2" charset="0"/>
              <a:ea typeface="Zilla Slab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8868-07D6-CE40-8D8B-041C3F792D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6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1" y="2244726"/>
            <a:ext cx="11658600" cy="4775201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1" y="7204075"/>
            <a:ext cx="10287000" cy="331152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31" indent="0" algn="ctr">
              <a:buNone/>
              <a:defRPr sz="3000"/>
            </a:lvl2pPr>
            <a:lvl3pPr marL="1371660" indent="0" algn="ctr">
              <a:buNone/>
              <a:defRPr sz="2699"/>
            </a:lvl3pPr>
            <a:lvl4pPr marL="2057491" indent="0" algn="ctr">
              <a:buNone/>
              <a:defRPr sz="2400"/>
            </a:lvl4pPr>
            <a:lvl5pPr marL="2743321" indent="0" algn="ctr">
              <a:buNone/>
              <a:defRPr sz="2400"/>
            </a:lvl5pPr>
            <a:lvl6pPr marL="3429152" indent="0" algn="ctr">
              <a:buNone/>
              <a:defRPr sz="2400"/>
            </a:lvl6pPr>
            <a:lvl7pPr marL="4114983" indent="0" algn="ctr">
              <a:buNone/>
              <a:defRPr sz="2400"/>
            </a:lvl7pPr>
            <a:lvl8pPr marL="4800812" indent="0" algn="ctr">
              <a:buNone/>
              <a:defRPr sz="2400"/>
            </a:lvl8pPr>
            <a:lvl9pPr marL="5486643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7A9-A8F2-ED40-9869-EFF361AA7AE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1D40-14C2-694F-8434-66AD070E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7A9-A8F2-ED40-9869-EFF361AA7AE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1D40-14C2-694F-8434-66AD070E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4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1"/>
            <a:ext cx="2957513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1"/>
            <a:ext cx="8701087" cy="1162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7A9-A8F2-ED40-9869-EFF361AA7AE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1D40-14C2-694F-8434-66AD070E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7A9-A8F2-ED40-9869-EFF361AA7AE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1D40-14C2-694F-8434-66AD070E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81"/>
            <a:ext cx="11830051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30"/>
            <a:ext cx="11830051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3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6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3pPr>
            <a:lvl4pPr marL="20574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32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1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98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81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6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7A9-A8F2-ED40-9869-EFF361AA7AE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1D40-14C2-694F-8434-66AD070E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5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1"/>
            <a:ext cx="58293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1"/>
            <a:ext cx="58293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7A9-A8F2-ED40-9869-EFF361AA7AE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1D40-14C2-694F-8434-66AD070E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0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1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5" y="3362327"/>
            <a:ext cx="5802509" cy="164782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1" indent="0">
              <a:buNone/>
              <a:defRPr sz="3000" b="1"/>
            </a:lvl2pPr>
            <a:lvl3pPr marL="1371660" indent="0">
              <a:buNone/>
              <a:defRPr sz="2699" b="1"/>
            </a:lvl3pPr>
            <a:lvl4pPr marL="2057491" indent="0">
              <a:buNone/>
              <a:defRPr sz="2400" b="1"/>
            </a:lvl4pPr>
            <a:lvl5pPr marL="2743321" indent="0">
              <a:buNone/>
              <a:defRPr sz="2400" b="1"/>
            </a:lvl5pPr>
            <a:lvl6pPr marL="3429152" indent="0">
              <a:buNone/>
              <a:defRPr sz="2400" b="1"/>
            </a:lvl6pPr>
            <a:lvl7pPr marL="4114983" indent="0">
              <a:buNone/>
              <a:defRPr sz="2400" b="1"/>
            </a:lvl7pPr>
            <a:lvl8pPr marL="4800812" indent="0">
              <a:buNone/>
              <a:defRPr sz="2400" b="1"/>
            </a:lvl8pPr>
            <a:lvl9pPr marL="5486643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5" y="5010151"/>
            <a:ext cx="5802509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7" y="3362327"/>
            <a:ext cx="5831087" cy="164782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1" indent="0">
              <a:buNone/>
              <a:defRPr sz="3000" b="1"/>
            </a:lvl2pPr>
            <a:lvl3pPr marL="1371660" indent="0">
              <a:buNone/>
              <a:defRPr sz="2699" b="1"/>
            </a:lvl3pPr>
            <a:lvl4pPr marL="2057491" indent="0">
              <a:buNone/>
              <a:defRPr sz="2400" b="1"/>
            </a:lvl4pPr>
            <a:lvl5pPr marL="2743321" indent="0">
              <a:buNone/>
              <a:defRPr sz="2400" b="1"/>
            </a:lvl5pPr>
            <a:lvl6pPr marL="3429152" indent="0">
              <a:buNone/>
              <a:defRPr sz="2400" b="1"/>
            </a:lvl6pPr>
            <a:lvl7pPr marL="4114983" indent="0">
              <a:buNone/>
              <a:defRPr sz="2400" b="1"/>
            </a:lvl7pPr>
            <a:lvl8pPr marL="4800812" indent="0">
              <a:buNone/>
              <a:defRPr sz="2400" b="1"/>
            </a:lvl8pPr>
            <a:lvl9pPr marL="5486643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7" y="5010151"/>
            <a:ext cx="583108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7A9-A8F2-ED40-9869-EFF361AA7AE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1D40-14C2-694F-8434-66AD070E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0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7A9-A8F2-ED40-9869-EFF361AA7AE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1D40-14C2-694F-8434-66AD070E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0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7A9-A8F2-ED40-9869-EFF361AA7AE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1D40-14C2-694F-8434-66AD070E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6" cy="3200400"/>
          </a:xfrm>
        </p:spPr>
        <p:txBody>
          <a:bodyPr anchor="b"/>
          <a:lstStyle>
            <a:lvl1pPr>
              <a:defRPr sz="48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4"/>
            <a:ext cx="6943726" cy="9747250"/>
          </a:xfrm>
        </p:spPr>
        <p:txBody>
          <a:bodyPr/>
          <a:lstStyle>
            <a:lvl1pPr>
              <a:defRPr sz="4801"/>
            </a:lvl1pPr>
            <a:lvl2pPr>
              <a:defRPr sz="4199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1"/>
            <a:ext cx="4423766" cy="7623175"/>
          </a:xfrm>
        </p:spPr>
        <p:txBody>
          <a:bodyPr/>
          <a:lstStyle>
            <a:lvl1pPr marL="0" indent="0">
              <a:buNone/>
              <a:defRPr sz="2400"/>
            </a:lvl1pPr>
            <a:lvl2pPr marL="685831" indent="0">
              <a:buNone/>
              <a:defRPr sz="2100"/>
            </a:lvl2pPr>
            <a:lvl3pPr marL="1371660" indent="0">
              <a:buNone/>
              <a:defRPr sz="1801"/>
            </a:lvl3pPr>
            <a:lvl4pPr marL="2057491" indent="0">
              <a:buNone/>
              <a:defRPr sz="1500"/>
            </a:lvl4pPr>
            <a:lvl5pPr marL="2743321" indent="0">
              <a:buNone/>
              <a:defRPr sz="1500"/>
            </a:lvl5pPr>
            <a:lvl6pPr marL="3429152" indent="0">
              <a:buNone/>
              <a:defRPr sz="1500"/>
            </a:lvl6pPr>
            <a:lvl7pPr marL="4114983" indent="0">
              <a:buNone/>
              <a:defRPr sz="1500"/>
            </a:lvl7pPr>
            <a:lvl8pPr marL="4800812" indent="0">
              <a:buNone/>
              <a:defRPr sz="1500"/>
            </a:lvl8pPr>
            <a:lvl9pPr marL="548664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7A9-A8F2-ED40-9869-EFF361AA7AE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1D40-14C2-694F-8434-66AD070E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4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6" cy="3200400"/>
          </a:xfrm>
        </p:spPr>
        <p:txBody>
          <a:bodyPr anchor="b"/>
          <a:lstStyle>
            <a:lvl1pPr>
              <a:defRPr sz="48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4"/>
            <a:ext cx="6943726" cy="9747250"/>
          </a:xfrm>
        </p:spPr>
        <p:txBody>
          <a:bodyPr anchor="t"/>
          <a:lstStyle>
            <a:lvl1pPr marL="0" indent="0">
              <a:buNone/>
              <a:defRPr sz="4801"/>
            </a:lvl1pPr>
            <a:lvl2pPr marL="685831" indent="0">
              <a:buNone/>
              <a:defRPr sz="4199"/>
            </a:lvl2pPr>
            <a:lvl3pPr marL="1371660" indent="0">
              <a:buNone/>
              <a:defRPr sz="3600"/>
            </a:lvl3pPr>
            <a:lvl4pPr marL="2057491" indent="0">
              <a:buNone/>
              <a:defRPr sz="3000"/>
            </a:lvl4pPr>
            <a:lvl5pPr marL="2743321" indent="0">
              <a:buNone/>
              <a:defRPr sz="3000"/>
            </a:lvl5pPr>
            <a:lvl6pPr marL="3429152" indent="0">
              <a:buNone/>
              <a:defRPr sz="3000"/>
            </a:lvl6pPr>
            <a:lvl7pPr marL="4114983" indent="0">
              <a:buNone/>
              <a:defRPr sz="3000"/>
            </a:lvl7pPr>
            <a:lvl8pPr marL="4800812" indent="0">
              <a:buNone/>
              <a:defRPr sz="3000"/>
            </a:lvl8pPr>
            <a:lvl9pPr marL="5486643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1"/>
            <a:ext cx="4423766" cy="7623175"/>
          </a:xfrm>
        </p:spPr>
        <p:txBody>
          <a:bodyPr/>
          <a:lstStyle>
            <a:lvl1pPr marL="0" indent="0">
              <a:buNone/>
              <a:defRPr sz="2400"/>
            </a:lvl1pPr>
            <a:lvl2pPr marL="685831" indent="0">
              <a:buNone/>
              <a:defRPr sz="2100"/>
            </a:lvl2pPr>
            <a:lvl3pPr marL="1371660" indent="0">
              <a:buNone/>
              <a:defRPr sz="1801"/>
            </a:lvl3pPr>
            <a:lvl4pPr marL="2057491" indent="0">
              <a:buNone/>
              <a:defRPr sz="1500"/>
            </a:lvl4pPr>
            <a:lvl5pPr marL="2743321" indent="0">
              <a:buNone/>
              <a:defRPr sz="1500"/>
            </a:lvl5pPr>
            <a:lvl6pPr marL="3429152" indent="0">
              <a:buNone/>
              <a:defRPr sz="1500"/>
            </a:lvl6pPr>
            <a:lvl7pPr marL="4114983" indent="0">
              <a:buNone/>
              <a:defRPr sz="1500"/>
            </a:lvl7pPr>
            <a:lvl8pPr marL="4800812" indent="0">
              <a:buNone/>
              <a:defRPr sz="1500"/>
            </a:lvl8pPr>
            <a:lvl9pPr marL="548664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7A9-A8F2-ED40-9869-EFF361AA7AE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1D40-14C2-694F-8434-66AD070E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1"/>
            <a:ext cx="1183005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5"/>
            <a:ext cx="30861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17A9-A8F2-ED40-9869-EFF361AA7AE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6" y="12712705"/>
            <a:ext cx="462914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4" y="12712705"/>
            <a:ext cx="30861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B1D40-14C2-694F-8434-66AD070E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9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6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6" indent="-342916" algn="l" defTabSz="137166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745" indent="-342916" algn="l" defTabSz="137166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76" indent="-342916" algn="l" defTabSz="137166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407" indent="-342916" algn="l" defTabSz="137166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3086236" indent="-342916" algn="l" defTabSz="137166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772067" indent="-342916" algn="l" defTabSz="137166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4457897" indent="-342916" algn="l" defTabSz="137166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5143728" indent="-342916" algn="l" defTabSz="137166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829559" indent="-342916" algn="l" defTabSz="137166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60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1pPr>
      <a:lvl2pPr marL="685831" algn="l" defTabSz="1371660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0" algn="l" defTabSz="1371660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3pPr>
      <a:lvl4pPr marL="2057491" algn="l" defTabSz="1371660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3321" algn="l" defTabSz="1371660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429152" algn="l" defTabSz="1371660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4114983" algn="l" defTabSz="1371660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800812" algn="l" defTabSz="1371660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486643" algn="l" defTabSz="1371660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65B53D9-BFB3-F2D1-D83D-AF3FF243D4E4}"/>
              </a:ext>
            </a:extLst>
          </p:cNvPr>
          <p:cNvSpPr txBox="1"/>
          <p:nvPr/>
        </p:nvSpPr>
        <p:spPr>
          <a:xfrm>
            <a:off x="896089" y="3118515"/>
            <a:ext cx="11923823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4800" b="1" u="none" strike="noStrike" dirty="0">
                <a:effectLst/>
                <a:latin typeface="Zilla Slab" pitchFamily="2" charset="0"/>
                <a:ea typeface="Zilla Slab" pitchFamily="2" charset="0"/>
              </a:rPr>
              <a:t>How to change the photo</a:t>
            </a:r>
          </a:p>
          <a:p>
            <a:pPr marL="1143000" lvl="1" indent="-685800" fontAlgn="base">
              <a:buFont typeface="Arial" panose="020B0604020202020204" pitchFamily="34" charset="0"/>
              <a:buChar char="•"/>
            </a:pPr>
            <a:r>
              <a:rPr lang="en-US" sz="4800" dirty="0">
                <a:latin typeface="Zilla Slab" pitchFamily="2" charset="0"/>
                <a:ea typeface="Zilla Slab" pitchFamily="2" charset="0"/>
              </a:rPr>
              <a:t>R</a:t>
            </a:r>
            <a:r>
              <a:rPr lang="en-US" sz="4800" dirty="0">
                <a:effectLst/>
                <a:latin typeface="Zilla Slab" pitchFamily="2" charset="0"/>
                <a:ea typeface="Zilla Slab" pitchFamily="2" charset="0"/>
              </a:rPr>
              <a:t>ight click on the photo</a:t>
            </a:r>
          </a:p>
          <a:p>
            <a:pPr marL="1143000" lvl="1" indent="-685800" fontAlgn="base">
              <a:buFont typeface="Arial" panose="020B0604020202020204" pitchFamily="34" charset="0"/>
              <a:buChar char="•"/>
            </a:pPr>
            <a:r>
              <a:rPr lang="en-US" sz="4800" dirty="0">
                <a:latin typeface="Zilla Slab" pitchFamily="2" charset="0"/>
                <a:ea typeface="Zilla Slab" pitchFamily="2" charset="0"/>
              </a:rPr>
              <a:t>Select </a:t>
            </a:r>
            <a:r>
              <a:rPr lang="en-US" sz="4800" b="1" dirty="0">
                <a:latin typeface="Zilla Slab" pitchFamily="2" charset="0"/>
                <a:ea typeface="Zilla Slab" pitchFamily="2" charset="0"/>
              </a:rPr>
              <a:t>Insert Picture </a:t>
            </a:r>
            <a:r>
              <a:rPr lang="en-US" sz="4800" dirty="0">
                <a:latin typeface="Zilla Slab" pitchFamily="2" charset="0"/>
                <a:ea typeface="Zilla Slab" pitchFamily="2" charset="0"/>
              </a:rPr>
              <a:t>&gt; </a:t>
            </a:r>
            <a:r>
              <a:rPr lang="en-US" sz="4800" b="1" dirty="0">
                <a:latin typeface="Zilla Slab" pitchFamily="2" charset="0"/>
                <a:ea typeface="Zilla Slab" pitchFamily="2" charset="0"/>
              </a:rPr>
              <a:t>From Device</a:t>
            </a:r>
          </a:p>
          <a:p>
            <a:pPr marL="1143000" lvl="1" indent="-685800" fontAlgn="base">
              <a:buFont typeface="Arial" panose="020B0604020202020204" pitchFamily="34" charset="0"/>
              <a:buChar char="•"/>
            </a:pPr>
            <a:r>
              <a:rPr lang="en-US" sz="4800" dirty="0">
                <a:latin typeface="Zilla Slab" pitchFamily="2" charset="0"/>
                <a:ea typeface="Zilla Slab" pitchFamily="2" charset="0"/>
              </a:rPr>
              <a:t>Select the image you’d like to add</a:t>
            </a:r>
          </a:p>
          <a:p>
            <a:pPr algn="l" rtl="0" fontAlgn="base"/>
            <a:endParaRPr lang="en-US" sz="4800" dirty="0">
              <a:effectLst/>
              <a:latin typeface="Zilla Slab" pitchFamily="2" charset="0"/>
              <a:ea typeface="Zilla Slab" pitchFamily="2" charset="0"/>
            </a:endParaRPr>
          </a:p>
          <a:p>
            <a:pPr algn="l" rtl="0" fontAlgn="base"/>
            <a:r>
              <a:rPr lang="en-US" sz="4800" b="1" u="none" strike="noStrike" dirty="0">
                <a:effectLst/>
                <a:latin typeface="Zilla Slab" pitchFamily="2" charset="0"/>
                <a:ea typeface="Zilla Slab" pitchFamily="2" charset="0"/>
              </a:rPr>
              <a:t>How to save the image</a:t>
            </a:r>
          </a:p>
          <a:p>
            <a:pPr marL="1143000" lvl="1" indent="-685800" fontAlgn="base">
              <a:buFont typeface="Arial" panose="020B0604020202020204" pitchFamily="34" charset="0"/>
              <a:buChar char="•"/>
            </a:pPr>
            <a:r>
              <a:rPr lang="en-US" sz="4800" dirty="0">
                <a:effectLst/>
                <a:latin typeface="Zilla Slab" pitchFamily="2" charset="0"/>
                <a:ea typeface="Zilla Slab" pitchFamily="2" charset="0"/>
              </a:rPr>
              <a:t>On the top left, select </a:t>
            </a:r>
            <a:r>
              <a:rPr lang="en-US" sz="4800" b="1" dirty="0">
                <a:effectLst/>
                <a:latin typeface="Zilla Slab" pitchFamily="2" charset="0"/>
                <a:ea typeface="Zilla Slab" pitchFamily="2" charset="0"/>
              </a:rPr>
              <a:t>File</a:t>
            </a:r>
            <a:endParaRPr lang="en-US" sz="4800" b="1" dirty="0">
              <a:latin typeface="Zilla Slab" pitchFamily="2" charset="0"/>
              <a:ea typeface="Zilla Slab" pitchFamily="2" charset="0"/>
            </a:endParaRPr>
          </a:p>
          <a:p>
            <a:pPr marL="1143000" lvl="1" indent="-685800" fontAlgn="base">
              <a:buFont typeface="Arial" panose="020B0604020202020204" pitchFamily="34" charset="0"/>
              <a:buChar char="•"/>
            </a:pPr>
            <a:r>
              <a:rPr lang="en-US" sz="4800" dirty="0">
                <a:effectLst/>
                <a:latin typeface="Zilla Slab" pitchFamily="2" charset="0"/>
                <a:ea typeface="Zilla Slab" pitchFamily="2" charset="0"/>
              </a:rPr>
              <a:t>Select </a:t>
            </a:r>
            <a:r>
              <a:rPr lang="en-US" sz="4800" b="1" dirty="0">
                <a:effectLst/>
                <a:latin typeface="Zilla Slab" pitchFamily="2" charset="0"/>
                <a:ea typeface="Zilla Slab" pitchFamily="2" charset="0"/>
              </a:rPr>
              <a:t>Export</a:t>
            </a:r>
            <a:r>
              <a:rPr lang="en-US" sz="4800" dirty="0">
                <a:effectLst/>
                <a:latin typeface="Zilla Slab" pitchFamily="2" charset="0"/>
                <a:ea typeface="Zilla Slab" pitchFamily="2" charset="0"/>
              </a:rPr>
              <a:t> &gt; </a:t>
            </a:r>
            <a:r>
              <a:rPr lang="en-US" sz="4800" b="1" dirty="0">
                <a:effectLst/>
                <a:latin typeface="Zilla Slab" pitchFamily="2" charset="0"/>
                <a:ea typeface="Zilla Slab" pitchFamily="2" charset="0"/>
              </a:rPr>
              <a:t>Change File Type </a:t>
            </a:r>
            <a:r>
              <a:rPr lang="en-US" sz="4800" dirty="0">
                <a:effectLst/>
                <a:latin typeface="Zilla Slab" pitchFamily="2" charset="0"/>
                <a:ea typeface="Zilla Slab" pitchFamily="2" charset="0"/>
              </a:rPr>
              <a:t>&gt; Select </a:t>
            </a:r>
            <a:r>
              <a:rPr lang="en-US" sz="4800" b="1" dirty="0">
                <a:effectLst/>
                <a:latin typeface="Zilla Slab" pitchFamily="2" charset="0"/>
                <a:ea typeface="Zilla Slab" pitchFamily="2" charset="0"/>
              </a:rPr>
              <a:t>PNG Portable Network Graphics</a:t>
            </a:r>
          </a:p>
          <a:p>
            <a:pPr marL="1143000" lvl="1" indent="-685800" fontAlgn="base">
              <a:buFont typeface="Arial" panose="020B0604020202020204" pitchFamily="34" charset="0"/>
              <a:buChar char="•"/>
            </a:pPr>
            <a:r>
              <a:rPr lang="en-US" sz="4800" dirty="0">
                <a:latin typeface="Zilla Slab" pitchFamily="2" charset="0"/>
                <a:ea typeface="Zilla Slab" pitchFamily="2" charset="0"/>
              </a:rPr>
              <a:t>Share! Post on any social platform</a:t>
            </a:r>
          </a:p>
        </p:txBody>
      </p:sp>
      <p:pic>
        <p:nvPicPr>
          <p:cNvPr id="2050" name="Picture 2" descr="Big Brothers Big Sisters">
            <a:extLst>
              <a:ext uri="{FF2B5EF4-FFF2-40B4-BE49-F238E27FC236}">
                <a16:creationId xmlns:a16="http://schemas.microsoft.com/office/drawing/2014/main" id="{448778E8-8B17-6ABC-1118-96251419D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607546"/>
            <a:ext cx="3505200" cy="16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45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DD3F0F-6A4F-8E82-BF28-DA8E1EFEA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3716000" cy="9551773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A black background with torn edges&#10;&#10;AI-generated content may be incorrect.">
            <a:extLst>
              <a:ext uri="{FF2B5EF4-FFF2-40B4-BE49-F238E27FC236}">
                <a16:creationId xmlns:a16="http://schemas.microsoft.com/office/drawing/2014/main" id="{14313968-4F13-72A6-9E2B-A68EB90478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57130"/>
          <a:stretch/>
        </p:blipFill>
        <p:spPr>
          <a:xfrm>
            <a:off x="0" y="7835900"/>
            <a:ext cx="13716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1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3036D1-71D6-A28E-9089-11E0AAB48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408669"/>
            <a:ext cx="13716000" cy="11664779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A black torn paper with a green arrow and a black rectangle&#10;&#10;AI-generated content may be incorrect.">
            <a:extLst>
              <a:ext uri="{FF2B5EF4-FFF2-40B4-BE49-F238E27FC236}">
                <a16:creationId xmlns:a16="http://schemas.microsoft.com/office/drawing/2014/main" id="{D7F5F85B-A23C-FE77-805A-D0BCC5E761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b="82315"/>
          <a:stretch/>
        </p:blipFill>
        <p:spPr>
          <a:xfrm>
            <a:off x="0" y="0"/>
            <a:ext cx="13716000" cy="2425700"/>
          </a:xfrm>
          <a:prstGeom prst="rect">
            <a:avLst/>
          </a:prstGeom>
        </p:spPr>
      </p:pic>
      <p:pic>
        <p:nvPicPr>
          <p:cNvPr id="5" name="Picture 4" descr="A black torn paper with a green arrow and a black rectangle&#10;&#10;AI-generated content may be incorrect.">
            <a:extLst>
              <a:ext uri="{FF2B5EF4-FFF2-40B4-BE49-F238E27FC236}">
                <a16:creationId xmlns:a16="http://schemas.microsoft.com/office/drawing/2014/main" id="{35409965-F0EE-ABF8-4CFB-DE33B7E0B0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63336" b="-4"/>
          <a:stretch/>
        </p:blipFill>
        <p:spPr>
          <a:xfrm>
            <a:off x="0" y="8686800"/>
            <a:ext cx="13716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30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185142-ee7d-4b96-a583-f54c15efdbb4">
      <Terms xmlns="http://schemas.microsoft.com/office/infopath/2007/PartnerControls"/>
    </lcf76f155ced4ddcb4097134ff3c332f>
    <TaxCatchAll xmlns="60795908-1a59-4543-80de-9041a6a7299b" xsi:nil="true"/>
    <PreviouslyUsed xmlns="19185142-ee7d-4b96-a583-f54c15efdbb4">true</PreviouslyUse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64C578CDE80947BD50FBB75D212B7A" ma:contentTypeVersion="19" ma:contentTypeDescription="Create a new document." ma:contentTypeScope="" ma:versionID="acb9c4164d5a10bd63b1f78b9b3ad811">
  <xsd:schema xmlns:xsd="http://www.w3.org/2001/XMLSchema" xmlns:xs="http://www.w3.org/2001/XMLSchema" xmlns:p="http://schemas.microsoft.com/office/2006/metadata/properties" xmlns:ns2="19185142-ee7d-4b96-a583-f54c15efdbb4" xmlns:ns3="60795908-1a59-4543-80de-9041a6a7299b" targetNamespace="http://schemas.microsoft.com/office/2006/metadata/properties" ma:root="true" ma:fieldsID="dee7e3878b9ca1dec4d39e2f3c9c039e" ns2:_="" ns3:_="">
    <xsd:import namespace="19185142-ee7d-4b96-a583-f54c15efdbb4"/>
    <xsd:import namespace="60795908-1a59-4543-80de-9041a6a729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PreviouslyUse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185142-ee7d-4b96-a583-f54c15efdb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eviouslyUsed" ma:index="20" nillable="true" ma:displayName="Previously Used " ma:default="1" ma:format="Dropdown" ma:internalName="PreviouslyUsed">
      <xsd:simpleType>
        <xsd:restriction base="dms:Boolean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be4cc58-ec9a-401a-b499-973b5c0c1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95908-1a59-4543-80de-9041a6a729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27fa804-c0cd-4ede-9cf8-b7e3df3aaa84}" ma:internalName="TaxCatchAll" ma:showField="CatchAllData" ma:web="60795908-1a59-4543-80de-9041a6a729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02AD23-CD1D-47A3-9AE0-5D73C629281D}">
  <ds:schemaRefs>
    <ds:schemaRef ds:uri="60795908-1a59-4543-80de-9041a6a7299b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19185142-ee7d-4b96-a583-f54c15efdbb4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9C33CBF-4801-43AA-8CB2-972743F7738E}">
  <ds:schemaRefs>
    <ds:schemaRef ds:uri="19185142-ee7d-4b96-a583-f54c15efdbb4"/>
    <ds:schemaRef ds:uri="60795908-1a59-4543-80de-9041a6a729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A5C0EE4-57DA-4803-A85A-EAF2E6D6E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191</TotalTime>
  <Words>56</Words>
  <Application>Microsoft Office PowerPoint</Application>
  <PresentationFormat>Custom</PresentationFormat>
  <Paragraphs>11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Zilla Slab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Dalton</dc:creator>
  <cp:lastModifiedBy>Phong Dang</cp:lastModifiedBy>
  <cp:revision>13</cp:revision>
  <dcterms:created xsi:type="dcterms:W3CDTF">2023-03-20T18:44:35Z</dcterms:created>
  <dcterms:modified xsi:type="dcterms:W3CDTF">2025-05-07T17:49:29Z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0x010100BE64C578CDE80947BD50FBB75D212B7A</vt:lpwstr>
  </property>
  <property fmtid="{D5CDD505-2E9C-101B-9397-08002B2CF9AE}" pid="3" name="MediaServiceImageTags">
    <vt:lpwstr/>
  </property>
</Properties>
</file>